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46.xml" ContentType="application/vnd.openxmlformats-officedocument.presentationml.slideLayout+xml"/>
  <Override PartName="/ppt/theme/themeOverride5.xml" ContentType="application/vnd.openxmlformats-officedocument.themeOverr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53.xml" ContentType="application/vnd.openxmlformats-officedocument.presentationml.slideLayout+xml"/>
  <Default Extension="wmf" ContentType="image/x-wmf"/>
  <Override PartName="/ppt/theme/themeOverride3.xml" ContentType="application/vnd.openxmlformats-officedocument.themeOverride+xml"/>
  <Default Extension="rels" ContentType="application/vnd.openxmlformats-package.relationships+xml"/>
  <Default Extension="xml" ContentType="application/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Override6.xml" ContentType="application/vnd.openxmlformats-officedocument.themeOverrid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Default Extension="jpeg" ContentType="image/jpeg"/>
  <Override PartName="/ppt/theme/themeOverride4.xml" ContentType="application/vnd.openxmlformats-officedocument.themeOverr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8.xml" ContentType="application/vnd.openxmlformats-officedocument.presentationml.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3" r:id="rId1"/>
    <p:sldMasterId id="2147483715" r:id="rId2"/>
    <p:sldMasterId id="2147483721" r:id="rId3"/>
    <p:sldMasterId id="2147483723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CC"/>
    <a:srgbClr val="008000"/>
    <a:srgbClr val="FFFFCC"/>
    <a:srgbClr val="000000"/>
    <a:srgbClr val="B234A9"/>
    <a:srgbClr val="380CDA"/>
    <a:srgbClr val="FFFF00"/>
    <a:srgbClr val="FF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13" autoAdjust="0"/>
    <p:restoredTop sz="94660"/>
  </p:normalViewPr>
  <p:slideViewPr>
    <p:cSldViewPr>
      <p:cViewPr varScale="1">
        <p:scale>
          <a:sx n="94" d="100"/>
          <a:sy n="94" d="100"/>
        </p:scale>
        <p:origin x="-37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5" name="Group 3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8" name="Freeform 4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" name="Freeform 5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" name="Freeform 6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" name="Freeform 7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" name="Freeform 8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6" name="Freeform 9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76811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36725"/>
            <a:ext cx="7772400" cy="1920875"/>
          </a:xfrm>
        </p:spPr>
        <p:txBody>
          <a:bodyPr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76812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51575"/>
            <a:ext cx="28956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54750"/>
            <a:ext cx="21336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CE5F6F7-1C43-47DD-8625-CE90FF7791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A2750B-CB44-4A19-A8C9-05DC88CA21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2875C9-6039-4551-87BE-A1D44E33FB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146160-7BC9-4627-AC0A-35C898BC4E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319088" y="1752600"/>
            <a:ext cx="8824912" cy="5129213"/>
            <a:chOff x="201" y="1104"/>
            <a:chExt cx="5559" cy="3231"/>
          </a:xfrm>
        </p:grpSpPr>
        <p:sp>
          <p:nvSpPr>
            <p:cNvPr id="5" name="Freeform 3"/>
            <p:cNvSpPr>
              <a:spLocks/>
            </p:cNvSpPr>
            <p:nvPr/>
          </p:nvSpPr>
          <p:spPr bwMode="ltGray">
            <a:xfrm>
              <a:off x="210" y="1104"/>
              <a:ext cx="5550" cy="3216"/>
            </a:xfrm>
            <a:custGeom>
              <a:avLst/>
              <a:gdLst/>
              <a:ahLst/>
              <a:cxnLst>
                <a:cxn ang="0">
                  <a:pos x="335" y="0"/>
                </a:cxn>
                <a:cxn ang="0">
                  <a:pos x="333" y="1290"/>
                </a:cxn>
                <a:cxn ang="0">
                  <a:pos x="0" y="1290"/>
                </a:cxn>
                <a:cxn ang="0">
                  <a:pos x="6" y="3210"/>
                </a:cxn>
                <a:cxn ang="0">
                  <a:pos x="5550" y="3216"/>
                </a:cxn>
                <a:cxn ang="0">
                  <a:pos x="5550" y="0"/>
                </a:cxn>
                <a:cxn ang="0">
                  <a:pos x="335" y="0"/>
                </a:cxn>
                <a:cxn ang="0">
                  <a:pos x="335" y="0"/>
                </a:cxn>
              </a:cxnLst>
              <a:rect l="0" t="0" r="r" b="b"/>
              <a:pathLst>
                <a:path w="5550" h="3216">
                  <a:moveTo>
                    <a:pt x="335" y="0"/>
                  </a:moveTo>
                  <a:lnTo>
                    <a:pt x="333" y="1290"/>
                  </a:lnTo>
                  <a:lnTo>
                    <a:pt x="0" y="1290"/>
                  </a:lnTo>
                  <a:lnTo>
                    <a:pt x="6" y="3210"/>
                  </a:lnTo>
                  <a:lnTo>
                    <a:pt x="5550" y="3216"/>
                  </a:lnTo>
                  <a:lnTo>
                    <a:pt x="5550" y="0"/>
                  </a:lnTo>
                  <a:lnTo>
                    <a:pt x="335" y="0"/>
                  </a:lnTo>
                  <a:lnTo>
                    <a:pt x="335" y="0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ltGray">
            <a:xfrm>
              <a:off x="528" y="2400"/>
              <a:ext cx="5232" cy="19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ltGray">
            <a:xfrm>
              <a:off x="201" y="2377"/>
              <a:ext cx="3455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ltGray">
            <a:xfrm>
              <a:off x="528" y="1104"/>
              <a:ext cx="4894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ltGray">
            <a:xfrm>
              <a:off x="201" y="2377"/>
              <a:ext cx="30" cy="195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29" y="1416"/>
                </a:cxn>
                <a:cxn ang="0">
                  <a:pos x="30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ltGray">
            <a:xfrm>
              <a:off x="528" y="1104"/>
              <a:ext cx="29" cy="32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61"/>
                </a:cxn>
                <a:cxn ang="0">
                  <a:pos x="29" y="2161"/>
                </a:cxn>
                <a:cxn ang="0">
                  <a:pos x="27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78857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990600" y="1905000"/>
            <a:ext cx="7772400" cy="1736725"/>
          </a:xfrm>
        </p:spPr>
        <p:txBody>
          <a:bodyPr anchor="t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78858" name="Rectangle 1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990600" y="3962400"/>
            <a:ext cx="6781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1" name="Rectangle 11"/>
          <p:cNvSpPr>
            <a:spLocks noGrp="1" noChangeArrowheads="1"/>
          </p:cNvSpPr>
          <p:nvPr>
            <p:ph type="dt" sz="quarter" idx="10"/>
          </p:nvPr>
        </p:nvSpPr>
        <p:spPr>
          <a:xfrm>
            <a:off x="990600" y="6245225"/>
            <a:ext cx="1901825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Rectangle 12"/>
          <p:cNvSpPr>
            <a:spLocks noGrp="1" noChangeArrowheads="1"/>
          </p:cNvSpPr>
          <p:nvPr>
            <p:ph type="ftr" sz="quarter" idx="11"/>
          </p:nvPr>
        </p:nvSpPr>
        <p:spPr>
          <a:xfrm>
            <a:off x="3468688" y="6245225"/>
            <a:ext cx="28956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B23E285-493C-4D9F-8E80-6561496DB7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FC555A-D4D7-4776-B1C1-E9FEEBDE2D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A02375-BAC1-412F-86DD-C85725DD7D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18075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827992-C372-47D4-85CD-F7940D304B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38BC44-89B9-4CCC-A892-3E4EA8B1A4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66DAF8-81C5-42A8-84A2-DF14B643C4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5BE2B0-4EFC-4C53-8EA7-B76290D864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B87F02-5A6F-4F32-8231-81E251D22B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5D5BCD-03A6-4666-81D3-89A9CE4324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6CEDCF-93EE-488C-9CC6-6AA8E7E02F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D83045-F814-456D-8BBC-53E8E88635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8463" y="244475"/>
            <a:ext cx="2097087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44475"/>
            <a:ext cx="6138863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2EFE35-3E53-4501-91D1-C31C59951B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4475"/>
            <a:ext cx="8385175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18075" y="1905000"/>
            <a:ext cx="3927475" cy="4191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38191A-5564-4991-BA48-73650BFA66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4475"/>
            <a:ext cx="8385175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918075" y="1905000"/>
            <a:ext cx="3927475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918075" y="4076700"/>
            <a:ext cx="3927475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5A4616-D6D8-472E-8DBA-3035E70848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4475"/>
            <a:ext cx="8385175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18075" y="1905000"/>
            <a:ext cx="3927475" cy="4191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87CA03-CFE6-4D3B-9B2F-5252265CA8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4475"/>
            <a:ext cx="8385175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838200" y="1905000"/>
            <a:ext cx="8007350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38200" y="4076700"/>
            <a:ext cx="8007350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387E35-9150-432B-8E4D-A6A4E79775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8458200" cy="5943600"/>
            <a:chOff x="0" y="0"/>
            <a:chExt cx="5328" cy="3744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1440"/>
              <a:ext cx="5155" cy="2304"/>
            </a:xfrm>
            <a:custGeom>
              <a:avLst/>
              <a:gdLst/>
              <a:ahLst/>
              <a:cxnLst>
                <a:cxn ang="0">
                  <a:pos x="5154" y="1769"/>
                </a:cxn>
                <a:cxn ang="0">
                  <a:pos x="0" y="2304"/>
                </a:cxn>
                <a:cxn ang="0">
                  <a:pos x="0" y="1252"/>
                </a:cxn>
                <a:cxn ang="0">
                  <a:pos x="5155" y="0"/>
                </a:cxn>
                <a:cxn ang="0">
                  <a:pos x="5155" y="1416"/>
                </a:cxn>
                <a:cxn ang="0">
                  <a:pos x="5154" y="1769"/>
                </a:cxn>
              </a:cxnLst>
              <a:rect l="0" t="0" r="r" b="b"/>
              <a:pathLst>
                <a:path w="5155" h="2304">
                  <a:moveTo>
                    <a:pt x="5154" y="1769"/>
                  </a:moveTo>
                  <a:lnTo>
                    <a:pt x="0" y="2304"/>
                  </a:lnTo>
                  <a:lnTo>
                    <a:pt x="0" y="1252"/>
                  </a:lnTo>
                  <a:lnTo>
                    <a:pt x="5155" y="0"/>
                  </a:lnTo>
                  <a:lnTo>
                    <a:pt x="5155" y="1416"/>
                  </a:lnTo>
                  <a:lnTo>
                    <a:pt x="5154" y="1769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0"/>
              <a:ext cx="5328" cy="3689"/>
            </a:xfrm>
            <a:custGeom>
              <a:avLst/>
              <a:gdLst/>
              <a:ahLst/>
              <a:cxnLst>
                <a:cxn ang="0">
                  <a:pos x="5311" y="3209"/>
                </a:cxn>
                <a:cxn ang="0">
                  <a:pos x="0" y="3689"/>
                </a:cxn>
                <a:cxn ang="0">
                  <a:pos x="0" y="9"/>
                </a:cxn>
                <a:cxn ang="0">
                  <a:pos x="5328" y="0"/>
                </a:cxn>
                <a:cxn ang="0">
                  <a:pos x="5311" y="3209"/>
                </a:cxn>
              </a:cxnLst>
              <a:rect l="0" t="0" r="r" b="b"/>
              <a:pathLst>
                <a:path w="5328" h="3689">
                  <a:moveTo>
                    <a:pt x="5311" y="3209"/>
                  </a:moveTo>
                  <a:lnTo>
                    <a:pt x="0" y="3689"/>
                  </a:lnTo>
                  <a:lnTo>
                    <a:pt x="0" y="9"/>
                  </a:lnTo>
                  <a:lnTo>
                    <a:pt x="5328" y="0"/>
                  </a:lnTo>
                  <a:lnTo>
                    <a:pt x="5311" y="3209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91141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91145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68475"/>
            <a:ext cx="7772400" cy="1736725"/>
          </a:xfrm>
        </p:spPr>
        <p:txBody>
          <a:bodyPr anchor="b" anchorCtr="1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5222B7F-9B2D-4162-B845-12DD4A8C12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B4EBAE-E22B-45C0-B9E5-745EFB37E3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393243-881F-44DF-B35E-41AE0CD37B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536EB3-AB7E-4A95-BD2C-D6D828A873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4AE8DD-E3DA-42CA-BF77-2891977D7D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F5A769-FC75-4B32-BF83-CB29C96181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A3B069-6F12-4B22-8EE0-8AE03BE9BC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FE370D-977D-4E3F-9ED5-28324D8F8C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522B62-CE6B-4238-8ACD-A26A758936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FE6EC3-383F-4CC2-96FF-F1C54F7127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9851BB-AA3B-43B8-BF22-6A2EFE7549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21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21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1252B1-81A5-4F34-982E-8E7C0A6834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363A7D-61EA-4FBA-89F1-269BF1798B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D614F5-8F89-4F7F-BF5B-B0BA0C9E03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E49C6-D8C8-4986-9722-CB23A94A51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71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3924300"/>
            <a:ext cx="8229600" cy="2171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73655F-8EA1-4C09-A892-EED5C11044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Заголовок и объект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2171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3924300"/>
            <a:ext cx="8229600" cy="2171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5B9385-7BCA-43E0-8DC1-E25D516E2B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76400"/>
            <a:ext cx="7772400" cy="18288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16739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F83FCB-A44E-4782-B042-D3C564A61A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2AB3FA-2832-40B5-B294-F119BD172F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5F05AF-D7BA-4C2B-801B-C5A640C798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123C2F-0242-462A-9F17-DE104DCC7C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F28CF2-4D3D-401B-9036-9EC9AE314A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EA3B5C-94BC-4385-8B48-6E5B09FF10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677DAB-29E0-4B13-8A57-F33B81DEB0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330BCB-4024-4C73-975D-F470180CFB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F7BF91-6284-4C49-AF54-910A230AE2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7A766C-9563-421E-B586-0151CEB31C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8ACF3B-D37E-48CA-90A2-4AAEA469A0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715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5715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9E8CFF-97E1-41F4-A99A-06FC6DB02D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8993AF-7F65-4927-936A-EEB3F7D984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F907AD-88EB-4C5D-9440-D89DCF671A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E38D68-CFDF-4D69-A0C6-121DF0DC3F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5377C9-B1C7-4A25-A7D1-3E0BD99A73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AAFBDF-FE47-407F-BE39-C1C17B75E5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40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9.xml"/><Relationship Id="rId2" Type="http://schemas.openxmlformats.org/officeDocument/2006/relationships/slideLayout" Target="../slideLayouts/slideLayout29.xml"/><Relationship Id="rId16" Type="http://schemas.openxmlformats.org/officeDocument/2006/relationships/theme" Target="../theme/theme3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5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Relationship Id="rId14" Type="http://schemas.openxmlformats.org/officeDocument/2006/relationships/slideLayout" Target="../slideLayouts/slideLayout4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0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45.xml"/><Relationship Id="rId7" Type="http://schemas.openxmlformats.org/officeDocument/2006/relationships/slideLayout" Target="../slideLayouts/slideLayout49.xml"/><Relationship Id="rId12" Type="http://schemas.openxmlformats.org/officeDocument/2006/relationships/slideLayout" Target="../slideLayouts/slideLayout54.xml"/><Relationship Id="rId2" Type="http://schemas.openxmlformats.org/officeDocument/2006/relationships/slideLayout" Target="../slideLayouts/slideLayout44.xml"/><Relationship Id="rId1" Type="http://schemas.openxmlformats.org/officeDocument/2006/relationships/slideLayout" Target="../slideLayouts/slideLayout43.xml"/><Relationship Id="rId6" Type="http://schemas.openxmlformats.org/officeDocument/2006/relationships/slideLayout" Target="../slideLayouts/slideLayout48.xml"/><Relationship Id="rId11" Type="http://schemas.openxmlformats.org/officeDocument/2006/relationships/slideLayout" Target="../slideLayouts/slideLayout53.xml"/><Relationship Id="rId5" Type="http://schemas.openxmlformats.org/officeDocument/2006/relationships/slideLayout" Target="../slideLayouts/slideLayout47.xml"/><Relationship Id="rId10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6.xml"/><Relationship Id="rId9" Type="http://schemas.openxmlformats.org/officeDocument/2006/relationships/slideLayout" Target="../slideLayouts/slideLayout51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5157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5779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fld id="{0B1BF970-D7FD-4988-847F-4F7ECD2A0A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28" name="Group 4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1032" name="Group 5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75782" name="Freeform 6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5783" name="Freeform 7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5784" name="Freeform 8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5785" name="Freeform 9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5786" name="Freeform 10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75787" name="Freeform 11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5788" name="Freeform 12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75789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75790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5791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29" r:id="rId1"/>
    <p:sldLayoutId id="2147483778" r:id="rId2"/>
    <p:sldLayoutId id="2147483779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5" r:id="rId9"/>
    <p:sldLayoutId id="2147483786" r:id="rId10"/>
    <p:sldLayoutId id="2147483787" r:id="rId11"/>
    <p:sldLayoutId id="2147483788" r:id="rId1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accent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>
            <a:grpSpLocks/>
          </p:cNvGrpSpPr>
          <p:nvPr/>
        </p:nvGrpSpPr>
        <p:grpSpPr bwMode="auto">
          <a:xfrm>
            <a:off x="319088" y="1828800"/>
            <a:ext cx="8824912" cy="5029200"/>
            <a:chOff x="201" y="1152"/>
            <a:chExt cx="5559" cy="3168"/>
          </a:xfrm>
        </p:grpSpPr>
        <p:sp>
          <p:nvSpPr>
            <p:cNvPr id="77827" name="Freeform 3"/>
            <p:cNvSpPr>
              <a:spLocks/>
            </p:cNvSpPr>
            <p:nvPr/>
          </p:nvSpPr>
          <p:spPr bwMode="ltGray">
            <a:xfrm>
              <a:off x="528" y="2909"/>
              <a:ext cx="5232" cy="14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7828" name="Freeform 4"/>
            <p:cNvSpPr>
              <a:spLocks/>
            </p:cNvSpPr>
            <p:nvPr/>
          </p:nvSpPr>
          <p:spPr bwMode="ltGray">
            <a:xfrm>
              <a:off x="210" y="1152"/>
              <a:ext cx="5550" cy="3168"/>
            </a:xfrm>
            <a:custGeom>
              <a:avLst/>
              <a:gdLst/>
              <a:ahLst/>
              <a:cxnLst>
                <a:cxn ang="0">
                  <a:pos x="330" y="1764"/>
                </a:cxn>
                <a:cxn ang="0">
                  <a:pos x="0" y="1764"/>
                </a:cxn>
                <a:cxn ang="0">
                  <a:pos x="0" y="3168"/>
                </a:cxn>
                <a:cxn ang="0">
                  <a:pos x="5550" y="3168"/>
                </a:cxn>
                <a:cxn ang="0">
                  <a:pos x="5550" y="0"/>
                </a:cxn>
                <a:cxn ang="0">
                  <a:pos x="330" y="0"/>
                </a:cxn>
                <a:cxn ang="0">
                  <a:pos x="330" y="1764"/>
                </a:cxn>
              </a:cxnLst>
              <a:rect l="0" t="0" r="r" b="b"/>
              <a:pathLst>
                <a:path w="5550" h="3168">
                  <a:moveTo>
                    <a:pt x="330" y="1764"/>
                  </a:moveTo>
                  <a:lnTo>
                    <a:pt x="0" y="1764"/>
                  </a:lnTo>
                  <a:lnTo>
                    <a:pt x="0" y="3168"/>
                  </a:lnTo>
                  <a:lnTo>
                    <a:pt x="5550" y="3168"/>
                  </a:lnTo>
                  <a:lnTo>
                    <a:pt x="5550" y="0"/>
                  </a:lnTo>
                  <a:lnTo>
                    <a:pt x="330" y="0"/>
                  </a:lnTo>
                  <a:lnTo>
                    <a:pt x="330" y="1764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7829" name="Freeform 5"/>
            <p:cNvSpPr>
              <a:spLocks/>
            </p:cNvSpPr>
            <p:nvPr/>
          </p:nvSpPr>
          <p:spPr bwMode="ltGray">
            <a:xfrm>
              <a:off x="528" y="2932"/>
              <a:ext cx="5232" cy="13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alpha val="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7830" name="Freeform 6"/>
            <p:cNvSpPr>
              <a:spLocks/>
            </p:cNvSpPr>
            <p:nvPr/>
          </p:nvSpPr>
          <p:spPr bwMode="ltGray">
            <a:xfrm>
              <a:off x="528" y="1152"/>
              <a:ext cx="4607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7831" name="Freeform 7"/>
            <p:cNvSpPr>
              <a:spLocks/>
            </p:cNvSpPr>
            <p:nvPr/>
          </p:nvSpPr>
          <p:spPr bwMode="ltGray">
            <a:xfrm>
              <a:off x="528" y="1152"/>
              <a:ext cx="29" cy="178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61"/>
                </a:cxn>
                <a:cxn ang="0">
                  <a:pos x="29" y="2161"/>
                </a:cxn>
                <a:cxn ang="0">
                  <a:pos x="27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7832" name="Freeform 8"/>
            <p:cNvSpPr>
              <a:spLocks/>
            </p:cNvSpPr>
            <p:nvPr/>
          </p:nvSpPr>
          <p:spPr bwMode="ltGray">
            <a:xfrm>
              <a:off x="527" y="2904"/>
              <a:ext cx="29" cy="1416"/>
            </a:xfrm>
            <a:custGeom>
              <a:avLst/>
              <a:gdLst/>
              <a:ahLst/>
              <a:cxnLst>
                <a:cxn ang="0">
                  <a:pos x="0" y="1416"/>
                </a:cxn>
                <a:cxn ang="0">
                  <a:pos x="29" y="1416"/>
                </a:cxn>
                <a:cxn ang="0">
                  <a:pos x="28" y="24"/>
                </a:cxn>
                <a:cxn ang="0">
                  <a:pos x="0" y="0"/>
                </a:cxn>
                <a:cxn ang="0">
                  <a:pos x="0" y="1416"/>
                </a:cxn>
              </a:cxnLst>
              <a:rect l="0" t="0" r="r" b="b"/>
              <a:pathLst>
                <a:path w="29" h="1416">
                  <a:moveTo>
                    <a:pt x="0" y="1416"/>
                  </a:moveTo>
                  <a:lnTo>
                    <a:pt x="29" y="1416"/>
                  </a:lnTo>
                  <a:lnTo>
                    <a:pt x="28" y="24"/>
                  </a:lnTo>
                  <a:lnTo>
                    <a:pt x="0" y="0"/>
                  </a:lnTo>
                  <a:lnTo>
                    <a:pt x="0" y="1416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7833" name="Freeform 9"/>
            <p:cNvSpPr>
              <a:spLocks/>
            </p:cNvSpPr>
            <p:nvPr/>
          </p:nvSpPr>
          <p:spPr bwMode="ltGray">
            <a:xfrm>
              <a:off x="201" y="2904"/>
              <a:ext cx="2879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7834" name="Freeform 10"/>
            <p:cNvSpPr>
              <a:spLocks/>
            </p:cNvSpPr>
            <p:nvPr/>
          </p:nvSpPr>
          <p:spPr bwMode="ltGray">
            <a:xfrm>
              <a:off x="201" y="2904"/>
              <a:ext cx="30" cy="141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29" y="1416"/>
                </a:cxn>
                <a:cxn ang="0">
                  <a:pos x="30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10001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77835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245225"/>
            <a:ext cx="19018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78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78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37375" y="6245225"/>
            <a:ext cx="19018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5D28EC49-3CA0-4987-8835-7CDFB071D7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7838" name="Rectangle 14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44475"/>
            <a:ext cx="8385175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77839" name="Rectangle 15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838200" y="1905000"/>
            <a:ext cx="800735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30" r:id="rId1"/>
    <p:sldLayoutId id="2147483789" r:id="rId2"/>
    <p:sldLayoutId id="2147483790" r:id="rId3"/>
    <p:sldLayoutId id="2147483791" r:id="rId4"/>
    <p:sldLayoutId id="2147483792" r:id="rId5"/>
    <p:sldLayoutId id="2147483793" r:id="rId6"/>
    <p:sldLayoutId id="2147483794" r:id="rId7"/>
    <p:sldLayoutId id="2147483795" r:id="rId8"/>
    <p:sldLayoutId id="2147483796" r:id="rId9"/>
    <p:sldLayoutId id="2147483797" r:id="rId10"/>
    <p:sldLayoutId id="2147483798" r:id="rId11"/>
    <p:sldLayoutId id="2147483799" r:id="rId12"/>
    <p:sldLayoutId id="2147483800" r:id="rId13"/>
    <p:sldLayoutId id="2147483801" r:id="rId14"/>
    <p:sldLayoutId id="2147483802" r:id="rId15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2"/>
          <p:cNvGrpSpPr>
            <a:grpSpLocks/>
          </p:cNvGrpSpPr>
          <p:nvPr/>
        </p:nvGrpSpPr>
        <p:grpSpPr bwMode="auto">
          <a:xfrm>
            <a:off x="0" y="0"/>
            <a:ext cx="7242175" cy="1981200"/>
            <a:chOff x="0" y="0"/>
            <a:chExt cx="4562" cy="1248"/>
          </a:xfrm>
        </p:grpSpPr>
        <p:sp>
          <p:nvSpPr>
            <p:cNvPr id="90115" name="Freeform 3"/>
            <p:cNvSpPr>
              <a:spLocks/>
            </p:cNvSpPr>
            <p:nvPr/>
          </p:nvSpPr>
          <p:spPr bwMode="hidden">
            <a:xfrm>
              <a:off x="0" y="583"/>
              <a:ext cx="4487" cy="665"/>
            </a:xfrm>
            <a:custGeom>
              <a:avLst/>
              <a:gdLst/>
              <a:ahLst/>
              <a:cxnLst>
                <a:cxn ang="0">
                  <a:pos x="4800" y="299"/>
                </a:cxn>
                <a:cxn ang="0">
                  <a:pos x="0" y="665"/>
                </a:cxn>
                <a:cxn ang="0">
                  <a:pos x="0" y="0"/>
                </a:cxn>
                <a:cxn ang="0">
                  <a:pos x="4806" y="1"/>
                </a:cxn>
                <a:cxn ang="0">
                  <a:pos x="4800" y="153"/>
                </a:cxn>
                <a:cxn ang="0">
                  <a:pos x="4800" y="299"/>
                </a:cxn>
              </a:cxnLst>
              <a:rect l="0" t="0" r="r" b="b"/>
              <a:pathLst>
                <a:path w="4806" h="665">
                  <a:moveTo>
                    <a:pt x="4800" y="299"/>
                  </a:moveTo>
                  <a:lnTo>
                    <a:pt x="0" y="665"/>
                  </a:lnTo>
                  <a:lnTo>
                    <a:pt x="0" y="0"/>
                  </a:lnTo>
                  <a:lnTo>
                    <a:pt x="4806" y="1"/>
                  </a:lnTo>
                  <a:lnTo>
                    <a:pt x="4800" y="153"/>
                  </a:lnTo>
                  <a:lnTo>
                    <a:pt x="4800" y="299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gamma/>
                    <a:shade val="94118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0116" name="Freeform 4"/>
            <p:cNvSpPr>
              <a:spLocks/>
            </p:cNvSpPr>
            <p:nvPr/>
          </p:nvSpPr>
          <p:spPr bwMode="hidden">
            <a:xfrm>
              <a:off x="0" y="0"/>
              <a:ext cx="4562" cy="1199"/>
            </a:xfrm>
            <a:custGeom>
              <a:avLst/>
              <a:gdLst/>
              <a:ahLst/>
              <a:cxnLst>
                <a:cxn ang="0">
                  <a:pos x="4560" y="932"/>
                </a:cxn>
                <a:cxn ang="0">
                  <a:pos x="0" y="1199"/>
                </a:cxn>
                <a:cxn ang="0">
                  <a:pos x="0" y="0"/>
                </a:cxn>
                <a:cxn ang="0">
                  <a:pos x="4562" y="0"/>
                </a:cxn>
                <a:cxn ang="0">
                  <a:pos x="4560" y="932"/>
                </a:cxn>
                <a:cxn ang="0">
                  <a:pos x="4560" y="932"/>
                </a:cxn>
              </a:cxnLst>
              <a:rect l="0" t="0" r="r" b="b"/>
              <a:pathLst>
                <a:path w="4562" h="1199">
                  <a:moveTo>
                    <a:pt x="4560" y="932"/>
                  </a:moveTo>
                  <a:lnTo>
                    <a:pt x="0" y="1199"/>
                  </a:lnTo>
                  <a:lnTo>
                    <a:pt x="0" y="0"/>
                  </a:lnTo>
                  <a:lnTo>
                    <a:pt x="4562" y="0"/>
                  </a:lnTo>
                  <a:lnTo>
                    <a:pt x="4560" y="932"/>
                  </a:lnTo>
                  <a:lnTo>
                    <a:pt x="4560" y="93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90117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90118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90119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0120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 smtClean="0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0121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82670CFD-CCF5-48B7-9B01-CA807C8698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1" r:id="rId1"/>
    <p:sldLayoutId id="2147483803" r:id="rId2"/>
    <p:sldLayoutId id="2147483804" r:id="rId3"/>
    <p:sldLayoutId id="2147483805" r:id="rId4"/>
    <p:sldLayoutId id="2147483806" r:id="rId5"/>
    <p:sldLayoutId id="2147483807" r:id="rId6"/>
    <p:sldLayoutId id="2147483808" r:id="rId7"/>
    <p:sldLayoutId id="2147483809" r:id="rId8"/>
    <p:sldLayoutId id="2147483810" r:id="rId9"/>
    <p:sldLayoutId id="2147483811" r:id="rId10"/>
    <p:sldLayoutId id="2147483812" r:id="rId11"/>
    <p:sldLayoutId id="2147483813" r:id="rId12"/>
    <p:sldLayoutId id="2147483814" r:id="rId13"/>
    <p:sldLayoutId id="2147483815" r:id="rId14"/>
    <p:sldLayoutId id="2147483816" r:id="rId15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157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1571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571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571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fld id="{02572168-A868-4814-9BAC-3C4E4F9BBD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  <p:sldLayoutId id="2147483828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25.xml"/><Relationship Id="rId1" Type="http://schemas.openxmlformats.org/officeDocument/2006/relationships/themeOverride" Target="../theme/themeOverride4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http://www.tns-counter.ru/V13a****yandex_ru/ru/CP1251/tmsec=yandex_images/0" TargetMode="External"/><Relationship Id="rId2" Type="http://schemas.openxmlformats.org/officeDocument/2006/relationships/slideLayout" Target="../slideLayouts/slideLayout26.xml"/><Relationship Id="rId1" Type="http://schemas.openxmlformats.org/officeDocument/2006/relationships/themeOverride" Target="../theme/themeOverride5.xml"/><Relationship Id="rId5" Type="http://schemas.openxmlformats.org/officeDocument/2006/relationships/image" Target="../media/image16.jpeg"/><Relationship Id="rId4" Type="http://schemas.openxmlformats.org/officeDocument/2006/relationships/hyperlink" Target="http://www.calend.ru/img/content_images/i0/202_or.jpg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http://www.tns-counter.ru/V13a****yandex_ru/ru/CP1251/tmsec=yandex_images/0" TargetMode="External"/><Relationship Id="rId2" Type="http://schemas.openxmlformats.org/officeDocument/2006/relationships/slideLayout" Target="../slideLayouts/slideLayout27.xml"/><Relationship Id="rId1" Type="http://schemas.openxmlformats.org/officeDocument/2006/relationships/themeOverride" Target="../theme/themeOverride6.xml"/><Relationship Id="rId6" Type="http://schemas.openxmlformats.org/officeDocument/2006/relationships/image" Target="../media/image17.jpeg"/><Relationship Id="rId5" Type="http://schemas.openxmlformats.org/officeDocument/2006/relationships/hyperlink" Target="http://piter-photo.ru/images/7897d76e0e5e1735b23ec3b422c09f8f.jpg" TargetMode="External"/><Relationship Id="rId4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slideLayout" Target="../slideLayouts/slideLayout39.xml"/><Relationship Id="rId1" Type="http://schemas.openxmlformats.org/officeDocument/2006/relationships/themeOverride" Target="../theme/themeOverride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42.xml"/><Relationship Id="rId1" Type="http://schemas.openxmlformats.org/officeDocument/2006/relationships/themeOverride" Target="../theme/themeOverride3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5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74638"/>
            <a:ext cx="8229600" cy="2938462"/>
          </a:xfrm>
        </p:spPr>
        <p:txBody>
          <a:bodyPr/>
          <a:lstStyle/>
          <a:p>
            <a:pPr eaLnBrk="1" hangingPunct="1">
              <a:defRPr/>
            </a:pPr>
            <a:r>
              <a:rPr lang="ru-RU" sz="7200" dirty="0" smtClean="0">
                <a:solidFill>
                  <a:srgbClr val="FF3300"/>
                </a:solidFill>
                <a:latin typeface="Comic Sans MS" pitchFamily="66" charset="0"/>
              </a:rPr>
              <a:t>Рождество в Англии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6318260" y="4929198"/>
            <a:ext cx="2825740" cy="3386127"/>
          </a:xfrm>
        </p:spPr>
        <p:txBody>
          <a:bodyPr/>
          <a:lstStyle/>
          <a:p>
            <a:pPr algn="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b="1" dirty="0" smtClean="0"/>
              <a:t>Выполнила:</a:t>
            </a:r>
          </a:p>
          <a:p>
            <a:pPr algn="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dirty="0" smtClean="0">
                <a:effectLst/>
              </a:rPr>
              <a:t>Ученица 7 «А» класса</a:t>
            </a:r>
          </a:p>
          <a:p>
            <a:pPr algn="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dirty="0" smtClean="0">
                <a:effectLst/>
              </a:rPr>
              <a:t>МОУ СОШ № 133</a:t>
            </a:r>
          </a:p>
          <a:p>
            <a:pPr algn="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dirty="0" smtClean="0">
                <a:effectLst/>
              </a:rPr>
              <a:t>Бекасова Даша.</a:t>
            </a:r>
          </a:p>
        </p:txBody>
      </p:sp>
      <p:pic>
        <p:nvPicPr>
          <p:cNvPr id="4" name="Picture 7" descr="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3429000"/>
            <a:ext cx="3816958" cy="1785950"/>
          </a:xfrm>
        </p:spPr>
      </p:pic>
      <p:sp>
        <p:nvSpPr>
          <p:cNvPr id="5" name="Багетная рамка 4"/>
          <p:cNvSpPr/>
          <p:nvPr/>
        </p:nvSpPr>
        <p:spPr>
          <a:xfrm>
            <a:off x="3929058" y="6357958"/>
            <a:ext cx="2357454" cy="500042"/>
          </a:xfrm>
          <a:prstGeom prst="bevel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Prezentacii.com</a:t>
            </a:r>
            <a:endParaRPr lang="ru-RU" dirty="0"/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50000">
                                          <p:val>
                                            <p:strVal val="#ppt_y+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2051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7" name="Rectangle 3"/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179388" y="188913"/>
            <a:ext cx="4586287" cy="6408737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400" b="1" smtClean="0">
                <a:solidFill>
                  <a:srgbClr val="000000"/>
                </a:solidFill>
                <a:effectLst/>
                <a:latin typeface="Comic Sans MS" pitchFamily="66" charset="0"/>
              </a:rPr>
              <a:t>Рождественские открытки</a:t>
            </a:r>
            <a:r>
              <a:rPr lang="ru-RU" sz="2000" b="1" smtClean="0">
                <a:solidFill>
                  <a:srgbClr val="000000"/>
                </a:solidFill>
                <a:effectLst/>
                <a:latin typeface="Comic Sans MS" pitchFamily="66" charset="0"/>
              </a:rPr>
              <a:t>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sz="2000" b="1" smtClean="0">
              <a:solidFill>
                <a:srgbClr val="000000"/>
              </a:solidFill>
              <a:effectLst/>
              <a:latin typeface="Comic Sans MS" pitchFamily="66" charset="0"/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200" b="1" smtClean="0">
                <a:solidFill>
                  <a:srgbClr val="380CDA"/>
                </a:solidFill>
                <a:effectLst/>
                <a:latin typeface="Comic Sans MS" pitchFamily="66" charset="0"/>
              </a:rPr>
              <a:t>В 1843 году англичанин Хорслей нарисовал первую рождественскую открытку. 1000 экземпляров открытки были проданы в тот год в Лондоне. Издатель Луи Пранг популяризовал рождественские открытки в 1875 году. Он провел в Америке общенациональный конкурс на лучший дизайн рождественской открытки. Усовершенствование почтовой системы и удешевление почтовых отправлений позволили рассылать рождественские открытки множеству друзей во всех точках планеты.</a:t>
            </a:r>
          </a:p>
        </p:txBody>
      </p:sp>
      <p:pic>
        <p:nvPicPr>
          <p:cNvPr id="118796" name="Picture 12" descr="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227763" y="260350"/>
            <a:ext cx="2698750" cy="4005263"/>
          </a:xfrm>
        </p:spPr>
      </p:pic>
      <p:pic>
        <p:nvPicPr>
          <p:cNvPr id="118797" name="Picture 13" descr="i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463" y="2276475"/>
            <a:ext cx="3024187" cy="223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8798" name="Picture 14" descr="oboi_dedmoroz4s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5580063" y="4149725"/>
            <a:ext cx="3179762" cy="2384425"/>
          </a:xfrm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87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87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87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87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87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87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8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18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18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787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link="rId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4" name="Rectangle 4"/>
          <p:cNvSpPr>
            <a:spLocks noGrp="1" noRot="1" noChangeArrowheads="1"/>
          </p:cNvSpPr>
          <p:nvPr>
            <p:ph type="title"/>
          </p:nvPr>
        </p:nvSpPr>
        <p:spPr>
          <a:xfrm>
            <a:off x="285750" y="0"/>
            <a:ext cx="8385175" cy="984250"/>
          </a:xfrm>
        </p:spPr>
        <p:txBody>
          <a:bodyPr/>
          <a:lstStyle/>
          <a:p>
            <a:pPr eaLnBrk="1" hangingPunct="1">
              <a:defRPr/>
            </a:pPr>
            <a:r>
              <a:rPr lang="ru-RU" sz="5400" dirty="0" smtClean="0">
                <a:solidFill>
                  <a:srgbClr val="380CDA"/>
                </a:solidFill>
                <a:effectLst/>
                <a:latin typeface="Comic Sans MS" pitchFamily="66" charset="0"/>
              </a:rPr>
              <a:t>Рождественская елка</a:t>
            </a:r>
            <a:r>
              <a:rPr lang="ru-RU" sz="4000" dirty="0" smtClean="0"/>
              <a:t> </a:t>
            </a:r>
          </a:p>
        </p:txBody>
      </p:sp>
      <p:sp>
        <p:nvSpPr>
          <p:cNvPr id="122886" name="Rectangle 6"/>
          <p:cNvSpPr>
            <a:spLocks noGrp="1" noRot="1" noChangeArrowheads="1"/>
          </p:cNvSpPr>
          <p:nvPr>
            <p:ph type="body" sz="half" idx="2"/>
          </p:nvPr>
        </p:nvSpPr>
        <p:spPr>
          <a:xfrm>
            <a:off x="4356100" y="908050"/>
            <a:ext cx="4787900" cy="56896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 smtClean="0">
                <a:solidFill>
                  <a:srgbClr val="9900CC"/>
                </a:solidFill>
                <a:effectLst/>
                <a:latin typeface="Comic Sans MS" pitchFamily="66" charset="0"/>
              </a:rPr>
              <a:t>Предполагают, что первые неукрашенные Рождественские елки появились в Германии в VIII веке. Первое упоминание о ели связано с монахом святым Бонифацием. Бонифаций читал друидам проповедь о Рождестве. Чтобы убедить идолопоклонников, что дуб не является священным и неприкосновенным деревом, он срубил один из дубов. Когда срубленный дуб падал, он повалил на своем пути все деревья кроме молодой ели. Бонифаций представил выживание ели как чудо и воскликнул: "Да будет это дерево деревом Христа". В дальнейшем Рождество в Германии отмечалось посадкой молодых елей. </a:t>
            </a:r>
          </a:p>
        </p:txBody>
      </p:sp>
      <p:pic>
        <p:nvPicPr>
          <p:cNvPr id="122888" name="Picture 8" descr="Картинка 8 из 1360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8313" y="1412875"/>
            <a:ext cx="3184525" cy="482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228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228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228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228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28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28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28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28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28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228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228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228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228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84" grpId="0"/>
      <p:bldP spid="122886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link="rId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3" name="Rectangle 5"/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684213" y="549275"/>
            <a:ext cx="8007350" cy="2376488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2800" smtClean="0">
                <a:solidFill>
                  <a:srgbClr val="FFFF00"/>
                </a:solidFill>
              </a:rPr>
              <a:t>Своей популярности в Англии Рождественская елка обязана немецкому принцу Альберту, мужу Королевы Виктории. В 17-м веке немецкие иммигранты привезли традицию Рождественской елки в Америку.</a:t>
            </a:r>
            <a:r>
              <a:rPr lang="ru-RU" sz="2800" smtClean="0">
                <a:solidFill>
                  <a:srgbClr val="380CDA"/>
                </a:solidFill>
              </a:rPr>
              <a:t> </a:t>
            </a:r>
          </a:p>
        </p:txBody>
      </p:sp>
      <p:pic>
        <p:nvPicPr>
          <p:cNvPr id="124935" name="Picture 7" descr="4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395288" y="3357563"/>
            <a:ext cx="4895850" cy="2290762"/>
          </a:xfrm>
        </p:spPr>
      </p:pic>
      <p:pic>
        <p:nvPicPr>
          <p:cNvPr id="124937" name="Picture 9" descr="Картинка 17 из 1360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76825" y="2708275"/>
            <a:ext cx="2857500" cy="380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49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49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49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1249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49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49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49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49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93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80" name="WordArt 4"/>
          <p:cNvSpPr>
            <a:spLocks noChangeArrowheads="1" noChangeShapeType="1" noTextEdit="1"/>
          </p:cNvSpPr>
          <p:nvPr/>
        </p:nvSpPr>
        <p:spPr bwMode="auto">
          <a:xfrm>
            <a:off x="1042988" y="1052513"/>
            <a:ext cx="6958012" cy="4414837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9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Comic Sans MS"/>
              </a:rPr>
              <a:t>Конец :)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69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69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69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698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69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698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69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698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69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698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698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98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9" name="Rectangle 7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i="1" smtClean="0">
                <a:effectLst/>
                <a:latin typeface="Comic Sans MS" pitchFamily="66" charset="0"/>
              </a:rPr>
              <a:t>С чего все началось?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400" b="1" smtClean="0">
                <a:solidFill>
                  <a:srgbClr val="FFFF00"/>
                </a:solidFill>
                <a:effectLst/>
              </a:rPr>
              <a:t>Рождество в Англии зародилось еще в октябре, когда большинство людей село дома за стол и, высунув от старательности кончик языка, с самым серьезным видом написало Рождественские Списки Отцу Рождества. Хозяева магазинов в Англии подсуетились продавать разное тематическое барахло как раз с этого момента… А вообще все это — устоявшаяся вековая Традиция. В Соединенном Королевстве традиций, ритуалов, примет, заскоков, бзиков и прочего, связанного с зимними празднествами, наверное, больше, чем во всей остальной Европе. Причем есть традиции старинные, а есть относительно юные, но уже успевшие прочно зацементироваться в недрах британского менталитета.</a:t>
            </a: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0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9" grpId="0"/>
      <p:bldP spid="3077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2" name="Rectangle 4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6600" smtClean="0">
                <a:solidFill>
                  <a:srgbClr val="FFFF00"/>
                </a:solidFill>
                <a:effectLst/>
                <a:latin typeface="Comic Sans MS" pitchFamily="66" charset="0"/>
              </a:rPr>
              <a:t>А для детей?</a:t>
            </a:r>
          </a:p>
        </p:txBody>
      </p:sp>
      <p:sp>
        <p:nvSpPr>
          <p:cNvPr id="68613" name="Rectangle 5"/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2987675" y="1412875"/>
            <a:ext cx="3889375" cy="5256213"/>
          </a:xfrm>
          <a:solidFill>
            <a:srgbClr val="FFFFCC"/>
          </a:solidFill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000" smtClean="0">
                <a:solidFill>
                  <a:srgbClr val="000000"/>
                </a:solidFill>
                <a:effectLst/>
              </a:rPr>
              <a:t>Детям в Рождество вообще-то хорошо. В Сочельник вечером они ложатся спать после того, как им прочитывают молитвы и рождественские истории. До этого они обязательно оставляют пирог с фаршем и молоко для Father Christmas’а (и морковку для некоего Рудольфа) — иначе подарков не видать! Утром ни свет ни заря детки с жадными глазами врываются в спальни сонных предков и гонят их побыстрей вниз, в гостиную, где под елкой, в чулках или в специальных носках, лежит «то, чего они так долго ждали».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2" grpId="0"/>
      <p:bldP spid="68613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2" name="Rectangle 4"/>
          <p:cNvSpPr>
            <a:spLocks noGrp="1" noChangeArrowheads="1"/>
          </p:cNvSpPr>
          <p:nvPr>
            <p:ph type="title"/>
          </p:nvPr>
        </p:nvSpPr>
        <p:spPr>
          <a:xfrm>
            <a:off x="395288" y="0"/>
            <a:ext cx="8229600" cy="836613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/>
              <a:t>История Санты Клауса.</a:t>
            </a:r>
          </a:p>
        </p:txBody>
      </p:sp>
      <p:sp>
        <p:nvSpPr>
          <p:cNvPr id="83974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643438" y="692150"/>
            <a:ext cx="4038600" cy="5761038"/>
          </a:xfrm>
          <a:solidFill>
            <a:srgbClr val="FFFFCC"/>
          </a:solidFill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1800" b="1" smtClean="0">
                <a:effectLst/>
              </a:rPr>
              <a:t>Святой Николай традиционно считается на Западе и в Америке дарителем подарков. В 1804-м году в Нью-Йорке под патронажем Святого Николая было основано историческое общество. В 1809 году Вашингтон Ирвинг опубликовал сатирическую «Историю города Нью-Йорка», где надсмехался над голландским прошлым Нью-Йорка (многие традиции, в том числе и Святой Николай — даритель подарков, пришли в Нью-Йорк из Голландии). Ежегодно в день святого Николая на улицу выносили деревянную статую святого (высокую, в длинной мантии) и пели песню о святом Николае — Занкта Клаусе (по голландски Sinterklaas).</a:t>
            </a:r>
          </a:p>
        </p:txBody>
      </p:sp>
      <p:pic>
        <p:nvPicPr>
          <p:cNvPr id="83975" name="Picture 7" descr="j0183290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23850" y="1412875"/>
            <a:ext cx="4162425" cy="4465638"/>
          </a:xfr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39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39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39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83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9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468313" y="188913"/>
            <a:ext cx="4038600" cy="6669087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1800" b="1" smtClean="0">
                <a:effectLst/>
              </a:rPr>
              <a:t>В 1822-м году другой житель Нью-Йорка Клемент Кларк Мур написал серию сказок, где описал, что Санта Клаус прибывает в страну на восьми северных оленях. Клемент Кларк Мур также заставил Санта Клауса лазить в дом через дымоход, чтобы раздать подарки.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sz="1800" b="1" smtClean="0">
              <a:effectLst/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1800" b="1" smtClean="0">
                <a:effectLst/>
              </a:rPr>
              <a:t>В 1841 году в Филадельфии некий коммерсант Паркинсон для привлечения в магазин клиентов нанял человека и одел его Санта Клаусом. Первый живой Санта Клаус сидел на крыше дома, где располагался магазин, рядом с дымоходом.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sz="1800" b="1" smtClean="0">
              <a:effectLst/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1800" b="1" smtClean="0">
                <a:effectLst/>
              </a:rPr>
              <a:t>В 1863 году карикатурист Томас Найт изобразил Санта Клауса с огромными бакенбардами и одетым в мех с головы до пят. </a:t>
            </a:r>
          </a:p>
        </p:txBody>
      </p:sp>
      <p:sp>
        <p:nvSpPr>
          <p:cNvPr id="93190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572000" y="620713"/>
            <a:ext cx="4038600" cy="54737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1800" b="1" smtClean="0">
                <a:effectLst/>
              </a:rPr>
              <a:t>В 1869 году вышли стихи Жоржа Вебстера, где в качестве жилица Санта Клауса указывался Северный полюс.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sz="1800" b="1" smtClean="0">
              <a:effectLst/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1800" b="1" smtClean="0">
                <a:effectLst/>
              </a:rPr>
              <a:t>Издатель Луис Пранг распространил в Америке английскую традицию слать друзьям и родственникам на Рождество поздравительные открытки.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sz="1800" b="1" smtClean="0">
              <a:effectLst/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1800" b="1" smtClean="0">
                <a:effectLst/>
              </a:rPr>
              <a:t> В 1885 году он выпустил поздравительную открытку, на которой был нарисован Санта Клаус в красном костюме. С тех пор Санта Клауса все чаще стали рисовать именно в красной мантии, а не в мехах или мантии какого-либо другого цвета.</a:t>
            </a:r>
          </a:p>
          <a:p>
            <a:pPr eaLnBrk="1" hangingPunct="1">
              <a:lnSpc>
                <a:spcPct val="80000"/>
              </a:lnSpc>
            </a:pPr>
            <a:endParaRPr lang="ru-RU" sz="1800" b="1" smtClean="0">
              <a:effectLst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9" grpId="0" build="p"/>
      <p:bldP spid="93190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0"/>
            <a:ext cx="8229600" cy="836613"/>
          </a:xfrm>
        </p:spPr>
        <p:txBody>
          <a:bodyPr/>
          <a:lstStyle/>
          <a:p>
            <a:pPr eaLnBrk="1" hangingPunct="1"/>
            <a:r>
              <a:rPr lang="ru-RU" smtClean="0">
                <a:effectLst/>
                <a:latin typeface="Goudy Stout" pitchFamily="18" charset="0"/>
              </a:rPr>
              <a:t>А теперь…</a:t>
            </a:r>
          </a:p>
        </p:txBody>
      </p:sp>
      <p:sp>
        <p:nvSpPr>
          <p:cNvPr id="95236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765175"/>
            <a:ext cx="4038600" cy="5832475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600" smtClean="0">
                <a:solidFill>
                  <a:srgbClr val="380CDA"/>
                </a:solidFill>
                <a:effectLst/>
                <a:latin typeface="Comic Sans MS" pitchFamily="66" charset="0"/>
              </a:rPr>
              <a:t>Теперь Санта Клаус прижился во многих домах Западной Европы и Америки. Проникая в дом через трубы и форточки, он раскладывает подарки в чулочки, чаще всего развешанные на камине, и позвякивает колокольчиками, как бы возвещая о приходе Нового Года.</a:t>
            </a:r>
            <a:r>
              <a:rPr lang="ru-RU" sz="2000" smtClean="0">
                <a:solidFill>
                  <a:srgbClr val="380CDA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</a:p>
        </p:txBody>
      </p:sp>
      <p:pic>
        <p:nvPicPr>
          <p:cNvPr id="95238" name="Picture 6" descr="oboi_dedmoroz1s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859338" y="765175"/>
            <a:ext cx="4005262" cy="3005138"/>
          </a:xfrm>
        </p:spPr>
      </p:pic>
      <p:pic>
        <p:nvPicPr>
          <p:cNvPr id="95239" name="Picture 7" descr="santa2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19925" y="3068638"/>
            <a:ext cx="1871663" cy="187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240" name="Picture 8" descr="oboi_dedmoroz9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6100" y="3933825"/>
            <a:ext cx="2968625" cy="2497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52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5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98" decel="100000" fill="hold"/>
                                        <p:tgtEl>
                                          <p:spTgt spid="95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95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5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5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98" decel="100000" fill="hold"/>
                                        <p:tgtEl>
                                          <p:spTgt spid="95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95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52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5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5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5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95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52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52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5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5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4" grpId="0"/>
      <p:bldP spid="95236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312" name="Rectangle 3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1052513"/>
          </a:xfrm>
        </p:spPr>
        <p:txBody>
          <a:bodyPr/>
          <a:lstStyle/>
          <a:p>
            <a:pPr eaLnBrk="1" hangingPunct="1"/>
            <a:r>
              <a:rPr lang="ru-RU" sz="4000" b="1" smtClean="0">
                <a:solidFill>
                  <a:srgbClr val="B234A9"/>
                </a:solidFill>
                <a:effectLst/>
                <a:latin typeface="Comic Sans MS" pitchFamily="66" charset="0"/>
              </a:rPr>
              <a:t>А какие еще есть традиции в Англии на рождество?</a:t>
            </a:r>
          </a:p>
        </p:txBody>
      </p:sp>
      <p:sp>
        <p:nvSpPr>
          <p:cNvPr id="97313" name="Rectangle 33"/>
          <p:cNvSpPr>
            <a:spLocks noGrp="1" noChangeArrowheads="1"/>
          </p:cNvSpPr>
          <p:nvPr>
            <p:ph type="body" sz="half" idx="1"/>
          </p:nvPr>
        </p:nvSpPr>
        <p:spPr>
          <a:xfrm>
            <a:off x="395288" y="1125538"/>
            <a:ext cx="8302625" cy="2590800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800" b="1" smtClean="0">
                <a:solidFill>
                  <a:srgbClr val="FF3300"/>
                </a:solidFill>
                <a:effectLst/>
              </a:rPr>
              <a:t>Рождественский венок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 smtClean="0">
                <a:solidFill>
                  <a:srgbClr val="FF3300"/>
                </a:solidFill>
                <a:effectLst/>
              </a:rPr>
              <a:t>Рождественский венок имеет Лютеранское происхождение. Это вечнозеленый венок с четырьмя свечками. Первую свечу зажигают в воскресенье за четыре недели до Рождества как символ света, который придет в мир с рождением Христа. Каждое следующее воскресенье зажигают еще одну свечу. В последнее воскресенье перед Рождеством зажигают все четыре свечи, чтобы осветить место, где находится венок (это может быть алтарь церкви или обеденный стол).</a:t>
            </a:r>
          </a:p>
        </p:txBody>
      </p:sp>
      <p:pic>
        <p:nvPicPr>
          <p:cNvPr id="97315" name="Picture 35" descr="Венок"/>
          <p:cNvPicPr>
            <a:picLocks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995738" y="3773488"/>
            <a:ext cx="4111625" cy="3084512"/>
          </a:xfr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3.61111E-6 3.33333E-6  C 0.06892 3.33333E-6  0.125 0.02847  0.125 0.06389  C 0.125 0.09907  0.06892 0.12777  3.61111E-6 0.12777  C -0.0691 0.12777  -0.125 0.09907  -0.125 0.06389  C -0.125 0.02847  -0.0691 3.33333E-6  3.61111E-6 3.33333E-6  Z " pathEditMode="relative">
                                      <p:cBhvr>
                                        <p:cTn id="6" dur="2000" fill="hold"/>
                                        <p:tgtEl>
                                          <p:spTgt spid="973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97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312" grpId="0"/>
      <p:bldP spid="9731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22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57200" y="2708275"/>
            <a:ext cx="8229600" cy="3744913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800" b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Колокольчики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00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Колокольный звон в Святки пришел к нам из зимних языческих праздников. Когда Земля была холодна, считалось, что солнце умерло, а злой дух очень силен. Чтобы изгнать злого духа, нужно было сильно шуметь. До наших дней сохранилась рождественская традиция звенеть колокольчиками, одновременно петь и кричать. На Святках в церквях всего мира раздается колокольный звон. Но не для изгнания злых духов. Таким образом люди приветствуют пришествие Христа. В Скандинавии колокольный звон означает конец работы и начало праздника, в Англии - погребальный звон на похоронах дьявола и приветствие Христа</a:t>
            </a:r>
          </a:p>
        </p:txBody>
      </p:sp>
      <p:pic>
        <p:nvPicPr>
          <p:cNvPr id="111623" name="Picture 7" descr="24350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39750" y="908050"/>
            <a:ext cx="2159000" cy="2159000"/>
          </a:xfrm>
        </p:spPr>
      </p:pic>
      <p:pic>
        <p:nvPicPr>
          <p:cNvPr id="111624" name="Picture 8" descr="BK14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11413" y="0"/>
            <a:ext cx="2847975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1625" name="Picture 9" descr="image_262_Xmas_Bell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40425" y="333375"/>
            <a:ext cx="2700338" cy="270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16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16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16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16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16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16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16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16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16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16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1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16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16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16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1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116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116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116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116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22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70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260350"/>
            <a:ext cx="4038600" cy="6264275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ru-RU" sz="3000" b="1" smtClean="0">
                <a:solidFill>
                  <a:srgbClr val="380CDA"/>
                </a:solidFill>
                <a:effectLst/>
                <a:latin typeface="Comic Sans MS" pitchFamily="66" charset="0"/>
              </a:rPr>
              <a:t>Дымоход 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3000" b="1" smtClean="0">
                <a:solidFill>
                  <a:srgbClr val="380CDA"/>
                </a:solidFill>
                <a:effectLst/>
                <a:latin typeface="Comic Sans MS" pitchFamily="66" charset="0"/>
              </a:rPr>
              <a:t>В Скандинавских странах и Германии 24-го декабря Санта Клаус стучит в дверь, в Англии же и Америке его посещение секретно. Санта Клаус якобы попадает в дом через дымоход.</a:t>
            </a:r>
          </a:p>
        </p:txBody>
      </p:sp>
      <p:pic>
        <p:nvPicPr>
          <p:cNvPr id="16387" name="Picture 9" descr="santa4"/>
          <p:cNvPicPr>
            <a:picLocks noChangeAspect="1" noChangeArrowheads="1" noCro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39750" y="404813"/>
            <a:ext cx="1992313" cy="2743200"/>
          </a:xfrm>
          <a:noFill/>
        </p:spPr>
      </p:pic>
      <p:pic>
        <p:nvPicPr>
          <p:cNvPr id="113674" name="Picture 10" descr="oboi_dedmoroz7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188" y="3357563"/>
            <a:ext cx="4103687" cy="3078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36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36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36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36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36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36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36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36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3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70" grpId="0" build="p"/>
    </p:bldLst>
  </p:timing>
</p:sld>
</file>

<file path=ppt/theme/theme1.xml><?xml version="1.0" encoding="utf-8"?>
<a:theme xmlns:a="http://schemas.openxmlformats.org/drawingml/2006/main" name="Течение">
  <a:themeElements>
    <a:clrScheme name="Течение 4">
      <a:dk1>
        <a:srgbClr val="000000"/>
      </a:dk1>
      <a:lt1>
        <a:srgbClr val="FFFFFF"/>
      </a:lt1>
      <a:dk2>
        <a:srgbClr val="51596D"/>
      </a:dk2>
      <a:lt2>
        <a:srgbClr val="DDDDDD"/>
      </a:lt2>
      <a:accent1>
        <a:srgbClr val="787E8A"/>
      </a:accent1>
      <a:accent2>
        <a:srgbClr val="339966"/>
      </a:accent2>
      <a:accent3>
        <a:srgbClr val="B3B5BA"/>
      </a:accent3>
      <a:accent4>
        <a:srgbClr val="DADADA"/>
      </a:accent4>
      <a:accent5>
        <a:srgbClr val="BEC0C4"/>
      </a:accent5>
      <a:accent6>
        <a:srgbClr val="2D8A5C"/>
      </a:accent6>
      <a:hlink>
        <a:srgbClr val="00FFFF"/>
      </a:hlink>
      <a:folHlink>
        <a:srgbClr val="74B6D0"/>
      </a:folHlink>
    </a:clrScheme>
    <a:fontScheme name="Течение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чение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чение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рава">
  <a:themeElements>
    <a:clrScheme name="Трава 3">
      <a:dk1>
        <a:srgbClr val="56925A"/>
      </a:dk1>
      <a:lt1>
        <a:srgbClr val="FFFFFF"/>
      </a:lt1>
      <a:dk2>
        <a:srgbClr val="6FB56D"/>
      </a:dk2>
      <a:lt2>
        <a:srgbClr val="FFFFCC"/>
      </a:lt2>
      <a:accent1>
        <a:srgbClr val="2B877C"/>
      </a:accent1>
      <a:accent2>
        <a:srgbClr val="5A9A5F"/>
      </a:accent2>
      <a:accent3>
        <a:srgbClr val="BBD7BA"/>
      </a:accent3>
      <a:accent4>
        <a:srgbClr val="DADADA"/>
      </a:accent4>
      <a:accent5>
        <a:srgbClr val="ACC3BF"/>
      </a:accent5>
      <a:accent6>
        <a:srgbClr val="518B55"/>
      </a:accent6>
      <a:hlink>
        <a:srgbClr val="99FF33"/>
      </a:hlink>
      <a:folHlink>
        <a:srgbClr val="DDFFBB"/>
      </a:folHlink>
    </a:clrScheme>
    <a:fontScheme name="Трава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рава 1">
        <a:dk1>
          <a:srgbClr val="FF9900"/>
        </a:dk1>
        <a:lt1>
          <a:srgbClr val="FFFFFF"/>
        </a:lt1>
        <a:dk2>
          <a:srgbClr val="FFCC66"/>
        </a:dk2>
        <a:lt2>
          <a:srgbClr val="CC6600"/>
        </a:lt2>
        <a:accent1>
          <a:srgbClr val="F05000"/>
        </a:accent1>
        <a:accent2>
          <a:srgbClr val="B28300"/>
        </a:accent2>
        <a:accent3>
          <a:srgbClr val="FFE2B8"/>
        </a:accent3>
        <a:accent4>
          <a:srgbClr val="DADADA"/>
        </a:accent4>
        <a:accent5>
          <a:srgbClr val="F6B3AA"/>
        </a:accent5>
        <a:accent6>
          <a:srgbClr val="A17600"/>
        </a:accent6>
        <a:hlink>
          <a:srgbClr val="99CC00"/>
        </a:hlink>
        <a:folHlink>
          <a:srgbClr val="0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2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3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DDFFB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4">
        <a:dk1>
          <a:srgbClr val="006600"/>
        </a:dk1>
        <a:lt1>
          <a:srgbClr val="FFFFFF"/>
        </a:lt1>
        <a:dk2>
          <a:srgbClr val="008000"/>
        </a:dk2>
        <a:lt2>
          <a:srgbClr val="FFFFB7"/>
        </a:lt2>
        <a:accent1>
          <a:srgbClr val="99CC00"/>
        </a:accent1>
        <a:accent2>
          <a:srgbClr val="00CC00"/>
        </a:accent2>
        <a:accent3>
          <a:srgbClr val="AAC0AA"/>
        </a:accent3>
        <a:accent4>
          <a:srgbClr val="DADADA"/>
        </a:accent4>
        <a:accent5>
          <a:srgbClr val="CAE2AA"/>
        </a:accent5>
        <a:accent6>
          <a:srgbClr val="00B900"/>
        </a:accent6>
        <a:hlink>
          <a:srgbClr val="99FF66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5">
        <a:dk1>
          <a:srgbClr val="000000"/>
        </a:dk1>
        <a:lt1>
          <a:srgbClr val="CCECFF"/>
        </a:lt1>
        <a:dk2>
          <a:srgbClr val="000000"/>
        </a:dk2>
        <a:lt2>
          <a:srgbClr val="D6EDEE"/>
        </a:lt2>
        <a:accent1>
          <a:srgbClr val="E8F0F4"/>
        </a:accent1>
        <a:accent2>
          <a:srgbClr val="8EAAFA"/>
        </a:accent2>
        <a:accent3>
          <a:srgbClr val="E2F4FF"/>
        </a:accent3>
        <a:accent4>
          <a:srgbClr val="000000"/>
        </a:accent4>
        <a:accent5>
          <a:srgbClr val="F2F6F8"/>
        </a:accent5>
        <a:accent6>
          <a:srgbClr val="809AE3"/>
        </a:accent6>
        <a:hlink>
          <a:srgbClr val="0066FF"/>
        </a:hlink>
        <a:folHlink>
          <a:srgbClr val="9947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рава 6">
        <a:dk1>
          <a:srgbClr val="48486A"/>
        </a:dk1>
        <a:lt1>
          <a:srgbClr val="FFFFFF"/>
        </a:lt1>
        <a:dk2>
          <a:srgbClr val="000099"/>
        </a:dk2>
        <a:lt2>
          <a:srgbClr val="F8F8F8"/>
        </a:lt2>
        <a:accent1>
          <a:srgbClr val="6699FF"/>
        </a:accent1>
        <a:accent2>
          <a:srgbClr val="0000FF"/>
        </a:accent2>
        <a:accent3>
          <a:srgbClr val="AAAACA"/>
        </a:accent3>
        <a:accent4>
          <a:srgbClr val="DADADA"/>
        </a:accent4>
        <a:accent5>
          <a:srgbClr val="B8CAFF"/>
        </a:accent5>
        <a:accent6>
          <a:srgbClr val="0000E7"/>
        </a:accent6>
        <a:hlink>
          <a:srgbClr val="3DCC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7">
        <a:dk1>
          <a:srgbClr val="573F8B"/>
        </a:dk1>
        <a:lt1>
          <a:srgbClr val="FFFFFF"/>
        </a:lt1>
        <a:dk2>
          <a:srgbClr val="666699"/>
        </a:dk2>
        <a:lt2>
          <a:srgbClr val="D9D9FF"/>
        </a:lt2>
        <a:accent1>
          <a:srgbClr val="CC99FF"/>
        </a:accent1>
        <a:accent2>
          <a:srgbClr val="9933FF"/>
        </a:accent2>
        <a:accent3>
          <a:srgbClr val="B8B8CA"/>
        </a:accent3>
        <a:accent4>
          <a:srgbClr val="DADADA"/>
        </a:accent4>
        <a:accent5>
          <a:srgbClr val="E2CAFF"/>
        </a:accent5>
        <a:accent6>
          <a:srgbClr val="8A2DE7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8">
        <a:dk1>
          <a:srgbClr val="000000"/>
        </a:dk1>
        <a:lt1>
          <a:srgbClr val="EAEAEA"/>
        </a:lt1>
        <a:dk2>
          <a:srgbClr val="000000"/>
        </a:dk2>
        <a:lt2>
          <a:srgbClr val="C1C2CB"/>
        </a:lt2>
        <a:accent1>
          <a:srgbClr val="F1F1F7"/>
        </a:accent1>
        <a:accent2>
          <a:srgbClr val="8C8CB4"/>
        </a:accent2>
        <a:accent3>
          <a:srgbClr val="F3F3F3"/>
        </a:accent3>
        <a:accent4>
          <a:srgbClr val="000000"/>
        </a:accent4>
        <a:accent5>
          <a:srgbClr val="F7F7FA"/>
        </a:accent5>
        <a:accent6>
          <a:srgbClr val="7E7EA3"/>
        </a:accent6>
        <a:hlink>
          <a:srgbClr val="A3FFFF"/>
        </a:hlink>
        <a:folHlink>
          <a:srgbClr val="9E99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Разрез">
  <a:themeElements>
    <a:clrScheme name="Разрез 8">
      <a:dk1>
        <a:srgbClr val="000000"/>
      </a:dk1>
      <a:lt1>
        <a:srgbClr val="D0DAE2"/>
      </a:lt1>
      <a:dk2>
        <a:srgbClr val="000000"/>
      </a:dk2>
      <a:lt2>
        <a:srgbClr val="E7EDF1"/>
      </a:lt2>
      <a:accent1>
        <a:srgbClr val="33CCCC"/>
      </a:accent1>
      <a:accent2>
        <a:srgbClr val="0099CC"/>
      </a:accent2>
      <a:accent3>
        <a:srgbClr val="E4EAEE"/>
      </a:accent3>
      <a:accent4>
        <a:srgbClr val="000000"/>
      </a:accent4>
      <a:accent5>
        <a:srgbClr val="ADE2E2"/>
      </a:accent5>
      <a:accent6>
        <a:srgbClr val="008AB9"/>
      </a:accent6>
      <a:hlink>
        <a:srgbClr val="3333CC"/>
      </a:hlink>
      <a:folHlink>
        <a:srgbClr val="008080"/>
      </a:folHlink>
    </a:clrScheme>
    <a:fontScheme name="Разрез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Разрез 1">
        <a:dk1>
          <a:srgbClr val="8C0000"/>
        </a:dk1>
        <a:lt1>
          <a:srgbClr val="FFFFFF"/>
        </a:lt1>
        <a:dk2>
          <a:srgbClr val="720000"/>
        </a:dk2>
        <a:lt2>
          <a:srgbClr val="FFFFCC"/>
        </a:lt2>
        <a:accent1>
          <a:srgbClr val="FF3300"/>
        </a:accent1>
        <a:accent2>
          <a:srgbClr val="BE7960"/>
        </a:accent2>
        <a:accent3>
          <a:srgbClr val="BCAAAA"/>
        </a:accent3>
        <a:accent4>
          <a:srgbClr val="DADADA"/>
        </a:accent4>
        <a:accent5>
          <a:srgbClr val="FFADAA"/>
        </a:accent5>
        <a:accent6>
          <a:srgbClr val="AC6D56"/>
        </a:accent6>
        <a:hlink>
          <a:srgbClr val="FFCC66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2">
        <a:dk1>
          <a:srgbClr val="674E2F"/>
        </a:dk1>
        <a:lt1>
          <a:srgbClr val="FFFFFF"/>
        </a:lt1>
        <a:dk2>
          <a:srgbClr val="533F27"/>
        </a:dk2>
        <a:lt2>
          <a:srgbClr val="D8B274"/>
        </a:lt2>
        <a:accent1>
          <a:srgbClr val="CC990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E2CAAA"/>
        </a:accent5>
        <a:accent6>
          <a:srgbClr val="81552A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3">
        <a:dk1>
          <a:srgbClr val="646464"/>
        </a:dk1>
        <a:lt1>
          <a:srgbClr val="FFFFFF"/>
        </a:lt1>
        <a:dk2>
          <a:srgbClr val="545454"/>
        </a:dk2>
        <a:lt2>
          <a:srgbClr val="D4D4CE"/>
        </a:lt2>
        <a:accent1>
          <a:srgbClr val="49747D"/>
        </a:accent1>
        <a:accent2>
          <a:srgbClr val="8F9699"/>
        </a:accent2>
        <a:accent3>
          <a:srgbClr val="B3B3B3"/>
        </a:accent3>
        <a:accent4>
          <a:srgbClr val="DADADA"/>
        </a:accent4>
        <a:accent5>
          <a:srgbClr val="B1BCBF"/>
        </a:accent5>
        <a:accent6>
          <a:srgbClr val="81878A"/>
        </a:accent6>
        <a:hlink>
          <a:srgbClr val="8DC4D7"/>
        </a:hlink>
        <a:folHlink>
          <a:srgbClr val="7FB97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4">
        <a:dk1>
          <a:srgbClr val="3A7400"/>
        </a:dk1>
        <a:lt1>
          <a:srgbClr val="FFFFFF"/>
        </a:lt1>
        <a:dk2>
          <a:srgbClr val="2E5C00"/>
        </a:dk2>
        <a:lt2>
          <a:srgbClr val="FFFFFF"/>
        </a:lt2>
        <a:accent1>
          <a:srgbClr val="79CA02"/>
        </a:accent1>
        <a:accent2>
          <a:srgbClr val="008080"/>
        </a:accent2>
        <a:accent3>
          <a:srgbClr val="ADB5AA"/>
        </a:accent3>
        <a:accent4>
          <a:srgbClr val="DADADA"/>
        </a:accent4>
        <a:accent5>
          <a:srgbClr val="BEE1AA"/>
        </a:accent5>
        <a:accent6>
          <a:srgbClr val="007373"/>
        </a:accent6>
        <a:hlink>
          <a:srgbClr val="A8DE0E"/>
        </a:hlink>
        <a:folHlink>
          <a:srgbClr val="00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5">
        <a:dk1>
          <a:srgbClr val="008885"/>
        </a:dk1>
        <a:lt1>
          <a:srgbClr val="FFFFFF"/>
        </a:lt1>
        <a:dk2>
          <a:srgbClr val="007572"/>
        </a:dk2>
        <a:lt2>
          <a:srgbClr val="FFFF99"/>
        </a:lt2>
        <a:accent1>
          <a:srgbClr val="33CCCC"/>
        </a:accent1>
        <a:accent2>
          <a:srgbClr val="6D6FC7"/>
        </a:accent2>
        <a:accent3>
          <a:srgbClr val="AABDBC"/>
        </a:accent3>
        <a:accent4>
          <a:srgbClr val="DADADA"/>
        </a:accent4>
        <a:accent5>
          <a:srgbClr val="ADE2E2"/>
        </a:accent5>
        <a:accent6>
          <a:srgbClr val="6264B4"/>
        </a:accent6>
        <a:hlink>
          <a:srgbClr val="FFFFCC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6">
        <a:dk1>
          <a:srgbClr val="0000AC"/>
        </a:dk1>
        <a:lt1>
          <a:srgbClr val="FFFFFF"/>
        </a:lt1>
        <a:dk2>
          <a:srgbClr val="000086"/>
        </a:dk2>
        <a:lt2>
          <a:srgbClr val="CCFFFF"/>
        </a:lt2>
        <a:accent1>
          <a:srgbClr val="0099FF"/>
        </a:accent1>
        <a:accent2>
          <a:srgbClr val="00B000"/>
        </a:accent2>
        <a:accent3>
          <a:srgbClr val="AAAAC3"/>
        </a:accent3>
        <a:accent4>
          <a:srgbClr val="DADADA"/>
        </a:accent4>
        <a:accent5>
          <a:srgbClr val="AACAFF"/>
        </a:accent5>
        <a:accent6>
          <a:srgbClr val="009F00"/>
        </a:accent6>
        <a:hlink>
          <a:srgbClr val="FFE701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7">
        <a:dk1>
          <a:srgbClr val="7474A2"/>
        </a:dk1>
        <a:lt1>
          <a:srgbClr val="FFFFFF"/>
        </a:lt1>
        <a:dk2>
          <a:srgbClr val="5E5E8E"/>
        </a:dk2>
        <a:lt2>
          <a:srgbClr val="D1D1DF"/>
        </a:lt2>
        <a:accent1>
          <a:srgbClr val="CC66FF"/>
        </a:accent1>
        <a:accent2>
          <a:srgbClr val="6666FF"/>
        </a:accent2>
        <a:accent3>
          <a:srgbClr val="B6B6C6"/>
        </a:accent3>
        <a:accent4>
          <a:srgbClr val="DADADA"/>
        </a:accent4>
        <a:accent5>
          <a:srgbClr val="E2B8FF"/>
        </a:accent5>
        <a:accent6>
          <a:srgbClr val="5C5CE7"/>
        </a:accent6>
        <a:hlink>
          <a:srgbClr val="FFCC99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8">
        <a:dk1>
          <a:srgbClr val="000000"/>
        </a:dk1>
        <a:lt1>
          <a:srgbClr val="D0DAE2"/>
        </a:lt1>
        <a:dk2>
          <a:srgbClr val="000000"/>
        </a:dk2>
        <a:lt2>
          <a:srgbClr val="E7EDF1"/>
        </a:lt2>
        <a:accent1>
          <a:srgbClr val="33CCCC"/>
        </a:accent1>
        <a:accent2>
          <a:srgbClr val="0099CC"/>
        </a:accent2>
        <a:accent3>
          <a:srgbClr val="E4EAEE"/>
        </a:accent3>
        <a:accent4>
          <a:srgbClr val="000000"/>
        </a:accent4>
        <a:accent5>
          <a:srgbClr val="ADE2E2"/>
        </a:accent5>
        <a:accent6>
          <a:srgbClr val="008AB9"/>
        </a:accent6>
        <a:hlink>
          <a:srgbClr val="3333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азрез 9">
        <a:dk1>
          <a:srgbClr val="000000"/>
        </a:dk1>
        <a:lt1>
          <a:srgbClr val="FFFFFF"/>
        </a:lt1>
        <a:dk2>
          <a:srgbClr val="000000"/>
        </a:dk2>
        <a:lt2>
          <a:srgbClr val="E6E6E6"/>
        </a:lt2>
        <a:accent1>
          <a:srgbClr val="66CCFF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8A8AE7"/>
        </a:accent6>
        <a:hlink>
          <a:srgbClr val="3333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Текстура">
  <a:themeElements>
    <a:clrScheme name="Текстура 7">
      <a:dk1>
        <a:srgbClr val="000000"/>
      </a:dk1>
      <a:lt1>
        <a:srgbClr val="DBDAC2"/>
      </a:lt1>
      <a:dk2>
        <a:srgbClr val="827F4C"/>
      </a:dk2>
      <a:lt2>
        <a:srgbClr val="C0BC94"/>
      </a:lt2>
      <a:accent1>
        <a:srgbClr val="AAA578"/>
      </a:accent1>
      <a:accent2>
        <a:srgbClr val="A2A4AC"/>
      </a:accent2>
      <a:accent3>
        <a:srgbClr val="EAEADD"/>
      </a:accent3>
      <a:accent4>
        <a:srgbClr val="000000"/>
      </a:accent4>
      <a:accent5>
        <a:srgbClr val="D2CFBE"/>
      </a:accent5>
      <a:accent6>
        <a:srgbClr val="92949B"/>
      </a:accent6>
      <a:hlink>
        <a:srgbClr val="5B8800"/>
      </a:hlink>
      <a:folHlink>
        <a:srgbClr val="686532"/>
      </a:folHlink>
    </a:clrScheme>
    <a:fontScheme name="Текстур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кстура 1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CC66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B95C00"/>
        </a:accent6>
        <a:hlink>
          <a:srgbClr val="FFCC66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2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33CC33"/>
        </a:accent1>
        <a:accent2>
          <a:srgbClr val="46562A"/>
        </a:accent2>
        <a:accent3>
          <a:srgbClr val="B2B9AC"/>
        </a:accent3>
        <a:accent4>
          <a:srgbClr val="DADADA"/>
        </a:accent4>
        <a:accent5>
          <a:srgbClr val="ADE2AD"/>
        </a:accent5>
        <a:accent6>
          <a:srgbClr val="3F4D25"/>
        </a:accent6>
        <a:hlink>
          <a:srgbClr val="0099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3">
        <a:dk1>
          <a:srgbClr val="4E4E74"/>
        </a:dk1>
        <a:lt1>
          <a:srgbClr val="FFFFFF"/>
        </a:lt1>
        <a:dk2>
          <a:srgbClr val="666699"/>
        </a:dk2>
        <a:lt2>
          <a:srgbClr val="FFFFCC"/>
        </a:lt2>
        <a:accent1>
          <a:srgbClr val="5E5884"/>
        </a:accent1>
        <a:accent2>
          <a:srgbClr val="8AB29D"/>
        </a:accent2>
        <a:accent3>
          <a:srgbClr val="B8B8CA"/>
        </a:accent3>
        <a:accent4>
          <a:srgbClr val="DADADA"/>
        </a:accent4>
        <a:accent5>
          <a:srgbClr val="B6B4C2"/>
        </a:accent5>
        <a:accent6>
          <a:srgbClr val="7DA18E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4">
        <a:dk1>
          <a:srgbClr val="004E4C"/>
        </a:dk1>
        <a:lt1>
          <a:srgbClr val="FFFFFF"/>
        </a:lt1>
        <a:dk2>
          <a:srgbClr val="006666"/>
        </a:dk2>
        <a:lt2>
          <a:srgbClr val="FFFFCC"/>
        </a:lt2>
        <a:accent1>
          <a:srgbClr val="FFCC00"/>
        </a:accent1>
        <a:accent2>
          <a:srgbClr val="00B0AC"/>
        </a:accent2>
        <a:accent3>
          <a:srgbClr val="AAB8B8"/>
        </a:accent3>
        <a:accent4>
          <a:srgbClr val="DADADA"/>
        </a:accent4>
        <a:accent5>
          <a:srgbClr val="FFE2AA"/>
        </a:accent5>
        <a:accent6>
          <a:srgbClr val="009F9B"/>
        </a:accent6>
        <a:hlink>
          <a:srgbClr val="BA7C3E"/>
        </a:hlink>
        <a:folHlink>
          <a:srgbClr val="724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ACB3C1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6">
        <a:dk1>
          <a:srgbClr val="080808"/>
        </a:dk1>
        <a:lt1>
          <a:srgbClr val="FFFFFF"/>
        </a:lt1>
        <a:dk2>
          <a:srgbClr val="4D4D4D"/>
        </a:dk2>
        <a:lt2>
          <a:srgbClr val="FFFFFF"/>
        </a:lt2>
        <a:accent1>
          <a:srgbClr val="666699"/>
        </a:accent1>
        <a:accent2>
          <a:srgbClr val="3366CC"/>
        </a:accent2>
        <a:accent3>
          <a:srgbClr val="B2B2B2"/>
        </a:accent3>
        <a:accent4>
          <a:srgbClr val="DADADA"/>
        </a:accent4>
        <a:accent5>
          <a:srgbClr val="B8B8CA"/>
        </a:accent5>
        <a:accent6>
          <a:srgbClr val="2D5CB9"/>
        </a:accent6>
        <a:hlink>
          <a:srgbClr val="00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7">
        <a:dk1>
          <a:srgbClr val="000000"/>
        </a:dk1>
        <a:lt1>
          <a:srgbClr val="DBDAC2"/>
        </a:lt1>
        <a:dk2>
          <a:srgbClr val="827F4C"/>
        </a:dk2>
        <a:lt2>
          <a:srgbClr val="C0BC94"/>
        </a:lt2>
        <a:accent1>
          <a:srgbClr val="AAA578"/>
        </a:accent1>
        <a:accent2>
          <a:srgbClr val="A2A4AC"/>
        </a:accent2>
        <a:accent3>
          <a:srgbClr val="EAEADD"/>
        </a:accent3>
        <a:accent4>
          <a:srgbClr val="000000"/>
        </a:accent4>
        <a:accent5>
          <a:srgbClr val="D2CFBE"/>
        </a:accent5>
        <a:accent6>
          <a:srgbClr val="92949B"/>
        </a:accent6>
        <a:hlink>
          <a:srgbClr val="5B8800"/>
        </a:hlink>
        <a:folHlink>
          <a:srgbClr val="68653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ура 8">
        <a:dk1>
          <a:srgbClr val="000000"/>
        </a:dk1>
        <a:lt1>
          <a:srgbClr val="DCE8F4"/>
        </a:lt1>
        <a:dk2>
          <a:srgbClr val="7B9CB5"/>
        </a:dk2>
        <a:lt2>
          <a:srgbClr val="969696"/>
        </a:lt2>
        <a:accent1>
          <a:srgbClr val="FFFFFF"/>
        </a:accent1>
        <a:accent2>
          <a:srgbClr val="00BAB6"/>
        </a:accent2>
        <a:accent3>
          <a:srgbClr val="EBF2F8"/>
        </a:accent3>
        <a:accent4>
          <a:srgbClr val="000000"/>
        </a:accent4>
        <a:accent5>
          <a:srgbClr val="FFFFFF"/>
        </a:accent5>
        <a:accent6>
          <a:srgbClr val="00A8A5"/>
        </a:accent6>
        <a:hlink>
          <a:srgbClr val="8A8AD8"/>
        </a:hlink>
        <a:folHlink>
          <a:srgbClr val="2424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Override1.xml><?xml version="1.0" encoding="utf-8"?>
<a:themeOverride xmlns:a="http://schemas.openxmlformats.org/drawingml/2006/main">
  <a:clrScheme name="Течение 1">
    <a:dk1>
      <a:srgbClr val="000514"/>
    </a:dk1>
    <a:lt1>
      <a:srgbClr val="FFFFFF"/>
    </a:lt1>
    <a:dk2>
      <a:srgbClr val="003399"/>
    </a:dk2>
    <a:lt2>
      <a:srgbClr val="E5E5FF"/>
    </a:lt2>
    <a:accent1>
      <a:srgbClr val="0099CC"/>
    </a:accent1>
    <a:accent2>
      <a:srgbClr val="A886E0"/>
    </a:accent2>
    <a:accent3>
      <a:srgbClr val="AAADCA"/>
    </a:accent3>
    <a:accent4>
      <a:srgbClr val="DADADA"/>
    </a:accent4>
    <a:accent5>
      <a:srgbClr val="AACAE2"/>
    </a:accent5>
    <a:accent6>
      <a:srgbClr val="9879CB"/>
    </a:accent6>
    <a:hlink>
      <a:srgbClr val="FFCC00"/>
    </a:hlink>
    <a:folHlink>
      <a:srgbClr val="FFFFCC"/>
    </a:folHlink>
  </a:clrScheme>
</a:themeOverride>
</file>

<file path=ppt/theme/themeOverride2.xml><?xml version="1.0" encoding="utf-8"?>
<a:themeOverride xmlns:a="http://schemas.openxmlformats.org/drawingml/2006/main">
  <a:clrScheme name="Разрез 8">
    <a:dk1>
      <a:srgbClr val="000000"/>
    </a:dk1>
    <a:lt1>
      <a:srgbClr val="D0DAE2"/>
    </a:lt1>
    <a:dk2>
      <a:srgbClr val="000000"/>
    </a:dk2>
    <a:lt2>
      <a:srgbClr val="E7EDF1"/>
    </a:lt2>
    <a:accent1>
      <a:srgbClr val="33CCCC"/>
    </a:accent1>
    <a:accent2>
      <a:srgbClr val="0099CC"/>
    </a:accent2>
    <a:accent3>
      <a:srgbClr val="E4EAEE"/>
    </a:accent3>
    <a:accent4>
      <a:srgbClr val="000000"/>
    </a:accent4>
    <a:accent5>
      <a:srgbClr val="ADE2E2"/>
    </a:accent5>
    <a:accent6>
      <a:srgbClr val="008AB9"/>
    </a:accent6>
    <a:hlink>
      <a:srgbClr val="3333CC"/>
    </a:hlink>
    <a:folHlink>
      <a:srgbClr val="008080"/>
    </a:folHlink>
  </a:clrScheme>
</a:themeOverride>
</file>

<file path=ppt/theme/themeOverride3.xml><?xml version="1.0" encoding="utf-8"?>
<a:themeOverride xmlns:a="http://schemas.openxmlformats.org/drawingml/2006/main">
  <a:clrScheme name="Разрез 1">
    <a:dk1>
      <a:srgbClr val="8C0000"/>
    </a:dk1>
    <a:lt1>
      <a:srgbClr val="FFFFFF"/>
    </a:lt1>
    <a:dk2>
      <a:srgbClr val="720000"/>
    </a:dk2>
    <a:lt2>
      <a:srgbClr val="FFFFCC"/>
    </a:lt2>
    <a:accent1>
      <a:srgbClr val="FF3300"/>
    </a:accent1>
    <a:accent2>
      <a:srgbClr val="BE7960"/>
    </a:accent2>
    <a:accent3>
      <a:srgbClr val="BCAAAA"/>
    </a:accent3>
    <a:accent4>
      <a:srgbClr val="DADADA"/>
    </a:accent4>
    <a:accent5>
      <a:srgbClr val="FFADAA"/>
    </a:accent5>
    <a:accent6>
      <a:srgbClr val="AC6D56"/>
    </a:accent6>
    <a:hlink>
      <a:srgbClr val="FFCC66"/>
    </a:hlink>
    <a:folHlink>
      <a:srgbClr val="FF9900"/>
    </a:folHlink>
  </a:clrScheme>
</a:themeOverride>
</file>

<file path=ppt/theme/themeOverride4.xml><?xml version="1.0" encoding="utf-8"?>
<a:themeOverride xmlns:a="http://schemas.openxmlformats.org/drawingml/2006/main">
  <a:clrScheme name="Трава 1">
    <a:dk1>
      <a:srgbClr val="FF9900"/>
    </a:dk1>
    <a:lt1>
      <a:srgbClr val="FFFFFF"/>
    </a:lt1>
    <a:dk2>
      <a:srgbClr val="FFCC66"/>
    </a:dk2>
    <a:lt2>
      <a:srgbClr val="CC6600"/>
    </a:lt2>
    <a:accent1>
      <a:srgbClr val="F05000"/>
    </a:accent1>
    <a:accent2>
      <a:srgbClr val="B28300"/>
    </a:accent2>
    <a:accent3>
      <a:srgbClr val="FFE2B8"/>
    </a:accent3>
    <a:accent4>
      <a:srgbClr val="DADADA"/>
    </a:accent4>
    <a:accent5>
      <a:srgbClr val="F6B3AA"/>
    </a:accent5>
    <a:accent6>
      <a:srgbClr val="A17600"/>
    </a:accent6>
    <a:hlink>
      <a:srgbClr val="99CC00"/>
    </a:hlink>
    <a:folHlink>
      <a:srgbClr val="008000"/>
    </a:folHlink>
  </a:clrScheme>
</a:themeOverride>
</file>

<file path=ppt/theme/themeOverride5.xml><?xml version="1.0" encoding="utf-8"?>
<a:themeOverride xmlns:a="http://schemas.openxmlformats.org/drawingml/2006/main">
  <a:clrScheme name="Трава 1">
    <a:dk1>
      <a:srgbClr val="FF9900"/>
    </a:dk1>
    <a:lt1>
      <a:srgbClr val="FFFFFF"/>
    </a:lt1>
    <a:dk2>
      <a:srgbClr val="FFCC66"/>
    </a:dk2>
    <a:lt2>
      <a:srgbClr val="CC6600"/>
    </a:lt2>
    <a:accent1>
      <a:srgbClr val="F05000"/>
    </a:accent1>
    <a:accent2>
      <a:srgbClr val="B28300"/>
    </a:accent2>
    <a:accent3>
      <a:srgbClr val="FFE2B8"/>
    </a:accent3>
    <a:accent4>
      <a:srgbClr val="DADADA"/>
    </a:accent4>
    <a:accent5>
      <a:srgbClr val="F6B3AA"/>
    </a:accent5>
    <a:accent6>
      <a:srgbClr val="A17600"/>
    </a:accent6>
    <a:hlink>
      <a:srgbClr val="99CC00"/>
    </a:hlink>
    <a:folHlink>
      <a:srgbClr val="008000"/>
    </a:folHlink>
  </a:clrScheme>
</a:themeOverride>
</file>

<file path=ppt/theme/themeOverride6.xml><?xml version="1.0" encoding="utf-8"?>
<a:themeOverride xmlns:a="http://schemas.openxmlformats.org/drawingml/2006/main">
  <a:clrScheme name="Трава 4">
    <a:dk1>
      <a:srgbClr val="006600"/>
    </a:dk1>
    <a:lt1>
      <a:srgbClr val="FFFFFF"/>
    </a:lt1>
    <a:dk2>
      <a:srgbClr val="008000"/>
    </a:dk2>
    <a:lt2>
      <a:srgbClr val="FFFFB7"/>
    </a:lt2>
    <a:accent1>
      <a:srgbClr val="99CC00"/>
    </a:accent1>
    <a:accent2>
      <a:srgbClr val="00CC00"/>
    </a:accent2>
    <a:accent3>
      <a:srgbClr val="AAC0AA"/>
    </a:accent3>
    <a:accent4>
      <a:srgbClr val="DADADA"/>
    </a:accent4>
    <a:accent5>
      <a:srgbClr val="CAE2AA"/>
    </a:accent5>
    <a:accent6>
      <a:srgbClr val="00B900"/>
    </a:accent6>
    <a:hlink>
      <a:srgbClr val="99FF66"/>
    </a:hlink>
    <a:folHlink>
      <a:srgbClr val="FFFF66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Stream</Template>
  <TotalTime>120</TotalTime>
  <Words>915</Words>
  <Application>Microsoft Office PowerPoint</Application>
  <PresentationFormat>Экран (4:3)</PresentationFormat>
  <Paragraphs>38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4</vt:i4>
      </vt:variant>
      <vt:variant>
        <vt:lpstr>Заголовки слайдов</vt:lpstr>
      </vt:variant>
      <vt:variant>
        <vt:i4>13</vt:i4>
      </vt:variant>
    </vt:vector>
  </HeadingPairs>
  <TitlesOfParts>
    <vt:vector size="26" baseType="lpstr">
      <vt:lpstr>Garamond</vt:lpstr>
      <vt:lpstr>Arial</vt:lpstr>
      <vt:lpstr>Wingdings</vt:lpstr>
      <vt:lpstr>Calibri</vt:lpstr>
      <vt:lpstr>Arial Black</vt:lpstr>
      <vt:lpstr>Tahoma</vt:lpstr>
      <vt:lpstr>Times New Roman</vt:lpstr>
      <vt:lpstr>Comic Sans MS</vt:lpstr>
      <vt:lpstr>Goudy Stout</vt:lpstr>
      <vt:lpstr>Течение</vt:lpstr>
      <vt:lpstr>Трава</vt:lpstr>
      <vt:lpstr>Разрез</vt:lpstr>
      <vt:lpstr>Текстура</vt:lpstr>
      <vt:lpstr>Рождество в Англии</vt:lpstr>
      <vt:lpstr>С чего все началось?</vt:lpstr>
      <vt:lpstr>А для детей?</vt:lpstr>
      <vt:lpstr>История Санты Клауса.</vt:lpstr>
      <vt:lpstr>Слайд 5</vt:lpstr>
      <vt:lpstr>А теперь…</vt:lpstr>
      <vt:lpstr>А какие еще есть традиции в Англии на рождество?</vt:lpstr>
      <vt:lpstr>Слайд 8</vt:lpstr>
      <vt:lpstr>Слайд 9</vt:lpstr>
      <vt:lpstr>Слайд 10</vt:lpstr>
      <vt:lpstr>Рождественская елка </vt:lpstr>
      <vt:lpstr>Слайд 12</vt:lpstr>
      <vt:lpstr>Слайд 13</vt:lpstr>
    </vt:vector>
  </TitlesOfParts>
  <Company>Дом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Рождество в Англии</dc:title>
  <dc:creator>Даша</dc:creator>
  <cp:lastModifiedBy>Admin</cp:lastModifiedBy>
  <cp:revision>8</cp:revision>
  <dcterms:created xsi:type="dcterms:W3CDTF">2007-12-24T13:31:18Z</dcterms:created>
  <dcterms:modified xsi:type="dcterms:W3CDTF">2011-12-19T06:10:17Z</dcterms:modified>
</cp:coreProperties>
</file>